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26"/>
    <p:restoredTop sz="90612" autoAdjust="0"/>
  </p:normalViewPr>
  <p:slideViewPr>
    <p:cSldViewPr snapToGrid="0">
      <p:cViewPr varScale="1">
        <p:scale>
          <a:sx n="61" d="100"/>
          <a:sy n="61" d="100"/>
        </p:scale>
        <p:origin x="78" y="5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1141</Words>
  <Application>Microsoft Office PowerPoint</Application>
  <PresentationFormat>On-screen Show (16:9)</PresentationFormat>
  <Paragraphs>86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Merriweather</vt:lpstr>
      <vt:lpstr>Arial</vt:lpstr>
      <vt:lpstr>Roboto</vt:lpstr>
      <vt:lpstr>Calibri</vt:lpstr>
      <vt:lpstr>Paradigm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Susan Haynes</dc:creator>
  <cp:lastModifiedBy>Matthew King</cp:lastModifiedBy>
  <cp:revision>23</cp:revision>
  <dcterms:modified xsi:type="dcterms:W3CDTF">2021-11-07T19:16:26Z</dcterms:modified>
</cp:coreProperties>
</file>